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7" r:id="rId4"/>
  </p:sldMasterIdLst>
  <p:notesMasterIdLst>
    <p:notesMasterId r:id="rId15"/>
  </p:notesMasterIdLst>
  <p:sldIdLst>
    <p:sldId id="256" r:id="rId5"/>
    <p:sldId id="348" r:id="rId6"/>
    <p:sldId id="272" r:id="rId7"/>
    <p:sldId id="273" r:id="rId8"/>
    <p:sldId id="349" r:id="rId9"/>
    <p:sldId id="316" r:id="rId10"/>
    <p:sldId id="350" r:id="rId11"/>
    <p:sldId id="354" r:id="rId12"/>
    <p:sldId id="355" r:id="rId13"/>
    <p:sldId id="347" r:id="rId14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68" autoAdjust="0"/>
    <p:restoredTop sz="96143"/>
  </p:normalViewPr>
  <p:slideViewPr>
    <p:cSldViewPr snapToGrid="0" snapToObjects="1">
      <p:cViewPr varScale="1">
        <p:scale>
          <a:sx n="202" d="100"/>
          <a:sy n="202" d="100"/>
        </p:scale>
        <p:origin x="1380" y="1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6" d="100"/>
          <a:sy n="136" d="100"/>
        </p:scale>
        <p:origin x="4192" y="208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B5D804-CED6-0949-BE6C-8D364F597F0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2CB18-3CDA-9641-86CF-E84D6A984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798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0864" y="4875379"/>
            <a:ext cx="2057400" cy="118104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tx2"/>
                </a:solidFill>
                <a:latin typeface="Tisa Offc Serif Pro" panose="02010504030101020102" pitchFamily="2" charset="0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 noChangeAspect="1"/>
          </p:cNvSpPr>
          <p:nvPr>
            <p:ph type="ftr" sz="quarter" idx="3"/>
          </p:nvPr>
        </p:nvSpPr>
        <p:spPr>
          <a:xfrm>
            <a:off x="390262" y="1213188"/>
            <a:ext cx="8119872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400" b="0">
                <a:solidFill>
                  <a:schemeClr val="tx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72719" y="0"/>
            <a:ext cx="735545" cy="735545"/>
          </a:xfrm>
          <a:prstGeom prst="rect">
            <a:avLst/>
          </a:prstGeom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5ACDA79-C666-8065-B24A-DE97364170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263" y="4331798"/>
            <a:ext cx="8118003" cy="2804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78DDFF87-9228-00B3-E3EB-6FBD11046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261" y="1963934"/>
            <a:ext cx="8118003" cy="131048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>
                <a:solidFill>
                  <a:schemeClr val="accent6"/>
                </a:solidFill>
              </a:rPr>
              <a:t>Click to edit Master title style</a:t>
            </a:r>
            <a:endParaRPr lang="en-US" dirty="0">
              <a:solidFill>
                <a:schemeClr val="accent6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D41668A-81C7-9BF2-9EC1-6D7C31672DFA}"/>
              </a:ext>
            </a:extLst>
          </p:cNvPr>
          <p:cNvGrpSpPr/>
          <p:nvPr userDrawn="1"/>
        </p:nvGrpSpPr>
        <p:grpSpPr>
          <a:xfrm rot="16200000">
            <a:off x="506467" y="594478"/>
            <a:ext cx="335280" cy="567690"/>
            <a:chOff x="697976" y="480133"/>
            <a:chExt cx="335280" cy="567690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1A703ECD-8141-7279-5536-24C191D7CC9B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18D9AECC-E13D-07AC-EA52-38C26808E887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" name="Subtitle 2">
            <a:extLst>
              <a:ext uri="{FF2B5EF4-FFF2-40B4-BE49-F238E27FC236}">
                <a16:creationId xmlns:a16="http://schemas.microsoft.com/office/drawing/2014/main" id="{5A14752E-5A00-221F-756F-F421ABA617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3192" y="3682657"/>
            <a:ext cx="8119872" cy="495309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accent6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881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6520" y="4873752"/>
            <a:ext cx="2057400" cy="118872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DEF82C8C-AB50-D14E-775F-62A22EE9D31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5148072"/>
          </a:xfrm>
        </p:spPr>
        <p:txBody>
          <a:bodyPr lIns="0" tIns="0" rIns="0" bIns="0" anchor="ctr" anchorCtr="0"/>
          <a:lstStyle>
            <a:lvl1pPr marL="0" indent="0" algn="ctr">
              <a:buNone/>
              <a:defRPr>
                <a:solidFill>
                  <a:srgbClr val="63666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734B4D-0A8D-A35E-614B-5B3AAB3360F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3192" y="1171164"/>
            <a:ext cx="4370832" cy="794064"/>
          </a:xfrm>
          <a:solidFill>
            <a:schemeClr val="accent6"/>
          </a:solidFill>
        </p:spPr>
        <p:txBody>
          <a:bodyPr tIns="91440" rIns="91440" bIns="91440" anchor="ctr" anchorCtr="0">
            <a:spAutoFit/>
          </a:bodyPr>
          <a:lstStyle>
            <a:lvl1pPr>
              <a:defRPr sz="440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Header Section</a:t>
            </a:r>
          </a:p>
        </p:txBody>
      </p:sp>
    </p:spTree>
    <p:extLst>
      <p:ext uri="{BB962C8B-B14F-4D97-AF65-F5344CB8AC3E}">
        <p14:creationId xmlns:p14="http://schemas.microsoft.com/office/powerpoint/2010/main" val="4173043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2" y="274320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14083"/>
            <a:ext cx="8357616" cy="2999651"/>
          </a:xfrm>
        </p:spPr>
        <p:txBody>
          <a:bodyPr lIns="0" tIns="0" rIns="0" bIns="0"/>
          <a:lstStyle>
            <a:lvl1pPr>
              <a:lnSpc>
                <a:spcPct val="100000"/>
              </a:lnSpc>
              <a:defRPr/>
            </a:lvl1pPr>
            <a:lvl2pPr marL="342900" indent="-334963">
              <a:lnSpc>
                <a:spcPct val="100000"/>
              </a:lnSpc>
              <a:tabLst/>
              <a:defRPr/>
            </a:lvl2pPr>
            <a:lvl3pPr marL="574675" indent="-255588">
              <a:lnSpc>
                <a:spcPct val="100000"/>
              </a:lnSpc>
              <a:spcAft>
                <a:spcPts val="375"/>
              </a:spcAft>
              <a:tabLst/>
              <a:defRPr/>
            </a:lvl3pPr>
            <a:lvl4pPr marL="749300" indent="-177800">
              <a:lnSpc>
                <a:spcPct val="100000"/>
              </a:lnSpc>
              <a:tabLst/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7AF81B-336B-8FFA-3197-AEB55679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2D7EB81-28F3-2786-8DB1-5946AC46B78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93192" y="740664"/>
            <a:ext cx="8357616" cy="310896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182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Sub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2" y="273844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14083"/>
            <a:ext cx="4178808" cy="2999651"/>
          </a:xfrm>
        </p:spPr>
        <p:txBody>
          <a:bodyPr lIns="0" tIns="0" rIns="0" bIns="0"/>
          <a:lstStyle>
            <a:lvl1pPr>
              <a:lnSpc>
                <a:spcPct val="100000"/>
              </a:lnSpc>
              <a:defRPr/>
            </a:lvl1pPr>
            <a:lvl2pPr marL="342900" indent="-334963">
              <a:lnSpc>
                <a:spcPct val="100000"/>
              </a:lnSpc>
              <a:tabLst/>
              <a:defRPr/>
            </a:lvl2pPr>
            <a:lvl3pPr marL="574675" indent="-255588">
              <a:lnSpc>
                <a:spcPct val="100000"/>
              </a:lnSpc>
              <a:spcAft>
                <a:spcPts val="375"/>
              </a:spcAft>
              <a:tabLst/>
              <a:defRPr/>
            </a:lvl3pPr>
            <a:lvl4pPr marL="749300" indent="-177800">
              <a:lnSpc>
                <a:spcPct val="100000"/>
              </a:lnSpc>
              <a:tabLst/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7AF81B-336B-8FFA-3197-AEB55679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2D7EB81-28F3-2786-8DB1-5946AC46B78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93192" y="736882"/>
            <a:ext cx="8357616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6836264-0AFC-9163-64D1-501C2369869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64075" y="1316736"/>
            <a:ext cx="1576388" cy="157638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8FD248FC-2313-775C-11CB-8C3A9FBA884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82964" y="1316736"/>
            <a:ext cx="2467843" cy="157638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895AEFD1-E4B7-7E1C-4714-DD3BD9D8B70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174419" y="2934145"/>
            <a:ext cx="1576388" cy="13795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DAD862C7-EC5F-7F91-3681-18A704F6C8B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664075" y="2934145"/>
            <a:ext cx="2467843" cy="137958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24072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7AF81B-336B-8FFA-3197-AEB55679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06020"/>
            <a:ext cx="737480" cy="73748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C62428C-45A8-AB42-D19D-D7A97FF0F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1282304"/>
            <a:ext cx="8117396" cy="213955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C6E66BB-D052-637C-817D-EB3A88075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3191" y="3456500"/>
            <a:ext cx="8117395" cy="80939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Franklin Gothic Medium" panose="020B06030201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12336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16736"/>
            <a:ext cx="4041648" cy="3090672"/>
          </a:xfrm>
        </p:spPr>
        <p:txBody>
          <a:bodyPr lIns="0" tIns="0" rIns="0" bIns="0"/>
          <a:lstStyle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7AF81B-336B-8FFA-3197-AEB55679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09162" y="1316736"/>
            <a:ext cx="4041648" cy="30906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5FD58B-BF58-5C86-5BFD-68B8043C0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24FFF3B1-9248-35A1-90A6-6659BD523596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393192" y="736882"/>
            <a:ext cx="8357616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165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16736"/>
            <a:ext cx="2569464" cy="3090672"/>
          </a:xfrm>
        </p:spPr>
        <p:txBody>
          <a:bodyPr lIns="0" tIns="0" rIns="0" bIns="0"/>
          <a:lstStyle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7AF81B-336B-8FFA-3197-AEB55679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36975" y="1316736"/>
            <a:ext cx="5513833" cy="30906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0BD691C-66D0-B173-F760-9451CF36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C434ACB-1B16-377E-E954-8395AACCA541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393192" y="736882"/>
            <a:ext cx="8357616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33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3191" y="1316736"/>
            <a:ext cx="2606040" cy="758952"/>
          </a:xfrm>
        </p:spPr>
        <p:txBody>
          <a:bodyPr lIns="0" tIns="0" rIns="0" bIns="0"/>
          <a:lstStyle>
            <a:lvl1pPr>
              <a:defRPr sz="2000">
                <a:latin typeface="Franklin Gothic Medium" panose="020B0603020102020204" pitchFamily="34" charset="0"/>
              </a:defRPr>
            </a:lvl1pPr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7AF81B-336B-8FFA-3197-AEB55679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68979" y="1316736"/>
            <a:ext cx="2606040" cy="758952"/>
          </a:xfrm>
        </p:spPr>
        <p:txBody>
          <a:bodyPr lIns="0" tIns="0" rIns="0" bIns="0"/>
          <a:lstStyle>
            <a:lvl1pPr>
              <a:defRPr sz="200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5AB72AE-995F-8773-FB04-1EF0D7D2A05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144767" y="1316736"/>
            <a:ext cx="2606040" cy="758952"/>
          </a:xfrm>
        </p:spPr>
        <p:txBody>
          <a:bodyPr lIns="0" tIns="0" rIns="0" bIns="0"/>
          <a:lstStyle>
            <a:lvl1pPr>
              <a:defRPr sz="200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E313CCD-01F0-75B9-C6D0-D248F689C57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93700" y="2203704"/>
            <a:ext cx="2605088" cy="210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FBDB479E-EDF4-9F13-216C-0C2CE074A2A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3268979" y="2203704"/>
            <a:ext cx="2605088" cy="210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1">
            <a:extLst>
              <a:ext uri="{FF2B5EF4-FFF2-40B4-BE49-F238E27FC236}">
                <a16:creationId xmlns:a16="http://schemas.microsoft.com/office/drawing/2014/main" id="{7B8A0C3B-987B-FD73-A365-ADA566C6FA79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144258" y="2203704"/>
            <a:ext cx="2605088" cy="210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C7BB623-1AD4-49F4-A4F5-99414EC56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4C6F7D8-C426-AC14-C8BE-5CB898C6DFE1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673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3191" y="1316736"/>
            <a:ext cx="4041648" cy="758952"/>
          </a:xfrm>
        </p:spPr>
        <p:txBody>
          <a:bodyPr lIns="0" tIns="0" rIns="0" bIns="0"/>
          <a:lstStyle>
            <a:lvl1pPr>
              <a:defRPr sz="2000">
                <a:latin typeface="Franklin Gothic Medium" panose="020B0603020102020204" pitchFamily="34" charset="0"/>
              </a:defRPr>
            </a:lvl1pPr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7AF81B-336B-8FFA-3197-AEB55679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708652" y="1316736"/>
            <a:ext cx="4041648" cy="758952"/>
          </a:xfrm>
        </p:spPr>
        <p:txBody>
          <a:bodyPr lIns="0" tIns="0" rIns="0" bIns="0">
            <a:normAutofit/>
          </a:bodyPr>
          <a:lstStyle>
            <a:lvl1pPr>
              <a:defRPr sz="200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E313CCD-01F0-75B9-C6D0-D248F689C57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93700" y="2203704"/>
            <a:ext cx="4041648" cy="210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FBDB479E-EDF4-9F13-216C-0C2CE074A2A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708652" y="2203704"/>
            <a:ext cx="4041648" cy="210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46B145C-80D7-9007-5F0C-91AF9B6F0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A85E25A-B693-91D2-AD64-C195A249C609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4920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7AF81B-336B-8FFA-3197-AEB55679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E313CCD-01F0-75B9-C6D0-D248F689C57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93700" y="2850465"/>
            <a:ext cx="1499616" cy="1138153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148BAB7-08C9-C7B9-C708-86E9159F6B0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93700" y="1225296"/>
            <a:ext cx="1499616" cy="149961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09CC6D03-0771-BB8F-74AD-4DF6EE8386A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7250684" y="2850465"/>
            <a:ext cx="1499616" cy="1138153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4D7371C0-A143-6DE2-2519-68C4311D42A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250684" y="1225296"/>
            <a:ext cx="1499616" cy="149961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5" name="Content Placeholder 11">
            <a:extLst>
              <a:ext uri="{FF2B5EF4-FFF2-40B4-BE49-F238E27FC236}">
                <a16:creationId xmlns:a16="http://schemas.microsoft.com/office/drawing/2014/main" id="{71410997-D14A-46CE-9541-4CCEBAB509B7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822192" y="2850465"/>
            <a:ext cx="1499616" cy="1138153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6BC68FEC-D028-5524-F1A8-C859B5C5644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822192" y="1225296"/>
            <a:ext cx="1499616" cy="149961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Content Placeholder 11">
            <a:extLst>
              <a:ext uri="{FF2B5EF4-FFF2-40B4-BE49-F238E27FC236}">
                <a16:creationId xmlns:a16="http://schemas.microsoft.com/office/drawing/2014/main" id="{C49F0D10-99E0-1BF3-F9A2-F18197FF976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5536438" y="2850465"/>
            <a:ext cx="1499616" cy="1138153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AAD510F0-B088-A47B-D6F2-9077C6013E15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536438" y="1225296"/>
            <a:ext cx="1499616" cy="149961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9" name="Content Placeholder 11">
            <a:extLst>
              <a:ext uri="{FF2B5EF4-FFF2-40B4-BE49-F238E27FC236}">
                <a16:creationId xmlns:a16="http://schemas.microsoft.com/office/drawing/2014/main" id="{8B87B0D4-19D9-805F-2BA9-15AA0352A016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2107946" y="2850465"/>
            <a:ext cx="1499616" cy="1138153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9">
            <a:extLst>
              <a:ext uri="{FF2B5EF4-FFF2-40B4-BE49-F238E27FC236}">
                <a16:creationId xmlns:a16="http://schemas.microsoft.com/office/drawing/2014/main" id="{8E182ECB-94DF-0114-B670-6968BAC1177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107946" y="1225296"/>
            <a:ext cx="1499616" cy="149961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FE92C76-6EEE-5064-6BDF-B38EB8B71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A80BFE0-DB14-71EF-9E6E-573CD7D75BDC}"/>
              </a:ext>
            </a:extLst>
          </p:cNvPr>
          <p:cNvSpPr>
            <a:spLocks noGrp="1"/>
          </p:cNvSpPr>
          <p:nvPr>
            <p:ph type="subTitle" idx="26"/>
          </p:nvPr>
        </p:nvSpPr>
        <p:spPr>
          <a:xfrm>
            <a:off x="393192" y="736882"/>
            <a:ext cx="8356154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9926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5">
            <a:extLst>
              <a:ext uri="{FF2B5EF4-FFF2-40B4-BE49-F238E27FC236}">
                <a16:creationId xmlns:a16="http://schemas.microsoft.com/office/drawing/2014/main" id="{EF9068E0-C6FC-2C92-3253-A7C31C5B68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79804" y="-5622"/>
            <a:ext cx="735545" cy="73554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617A214-BBBE-5F8E-E6A6-962FEDADEF0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3267" y="1991565"/>
            <a:ext cx="4678073" cy="116036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4400" b="1">
                <a:solidFill>
                  <a:schemeClr val="tx2"/>
                </a:solidFill>
                <a:latin typeface="Franklin Gothic Medium" panose="020B0603020102020204" pitchFamily="34" charset="0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02794CC5-2B5C-E9C0-14EA-8C915CA2C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22372" y="1684522"/>
            <a:ext cx="2392977" cy="1498329"/>
          </a:xfrm>
        </p:spPr>
        <p:txBody>
          <a:bodyPr vert="horz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accent6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375EC56-830A-EEF8-09F0-0891258C514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3267" y="3621642"/>
            <a:ext cx="2118082" cy="400110"/>
          </a:xfrm>
          <a:solidFill>
            <a:schemeClr val="accent6"/>
          </a:solidFill>
        </p:spPr>
        <p:txBody>
          <a:bodyPr wrap="square" tIns="91440" rIns="91440" bIns="91440" anchor="ctr" anchorCtr="0">
            <a:spAutoFit/>
          </a:bodyPr>
          <a:lstStyle>
            <a:lvl1pPr algn="ctr">
              <a:buNone/>
              <a:defRPr sz="1400">
                <a:solidFill>
                  <a:schemeClr val="bg1"/>
                </a:solidFill>
                <a:latin typeface="Tisa Offc Serif Pro" panose="02010504030101020102" pitchFamily="2" charset="0"/>
              </a:defRPr>
            </a:lvl1pPr>
          </a:lstStyle>
          <a:p>
            <a:pPr lvl="0"/>
            <a:r>
              <a:rPr lang="en-US" dirty="0"/>
              <a:t>Insert Website Address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C3F07BA-C2B3-98A9-2B50-E82C3807470A}"/>
              </a:ext>
            </a:extLst>
          </p:cNvPr>
          <p:cNvCxnSpPr>
            <a:cxnSpLocks/>
            <a:stCxn id="2" idx="1"/>
          </p:cNvCxnSpPr>
          <p:nvPr userDrawn="1"/>
        </p:nvCxnSpPr>
        <p:spPr>
          <a:xfrm flipH="1">
            <a:off x="-369310" y="3821697"/>
            <a:ext cx="1092577" cy="2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18317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6520" y="4873752"/>
            <a:ext cx="2057400" cy="118872"/>
          </a:xfrm>
        </p:spPr>
        <p:txBody>
          <a:bodyPr lIns="0" tIns="0" rIns="0" bIns="0"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263" y="1216152"/>
            <a:ext cx="8119872" cy="36576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400" b="0" i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68374" y="0"/>
            <a:ext cx="735546" cy="73554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5ACDA79-C666-8065-B24A-DE97364170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263" y="4334256"/>
            <a:ext cx="8118003" cy="28346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0" i="0">
                <a:solidFill>
                  <a:schemeClr val="tx1"/>
                </a:solidFill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95F9F-8834-E834-C7F4-D9C65F3FE4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0525" y="1965960"/>
            <a:ext cx="8119872" cy="1307592"/>
          </a:xfrm>
        </p:spPr>
        <p:txBody>
          <a:bodyPr lIns="0" tIns="0" rIns="0" bIns="0">
            <a:noAutofit/>
          </a:bodyPr>
          <a:lstStyle>
            <a:lvl1pPr>
              <a:defRPr sz="4400">
                <a:latin typeface="Franklin Gothic Medium" panose="020B0603020102020204" pitchFamily="34" charset="0"/>
              </a:defRPr>
            </a:lvl1pPr>
            <a:lvl2pPr>
              <a:defRPr sz="4400">
                <a:latin typeface="Franklin Gothic Medium" panose="020B0603020102020204" pitchFamily="34" charset="0"/>
              </a:defRPr>
            </a:lvl2pPr>
            <a:lvl3pPr>
              <a:defRPr sz="4400">
                <a:latin typeface="Franklin Gothic Medium" panose="020B0603020102020204" pitchFamily="34" charset="0"/>
              </a:defRPr>
            </a:lvl3pPr>
            <a:lvl4pPr>
              <a:defRPr sz="4400">
                <a:latin typeface="Franklin Gothic Medium" panose="020B0603020102020204" pitchFamily="34" charset="0"/>
              </a:defRPr>
            </a:lvl4pPr>
            <a:lvl5pPr>
              <a:defRPr sz="4400"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A04F2F2-E235-B8C6-4F0A-4077889BCDED}"/>
              </a:ext>
            </a:extLst>
          </p:cNvPr>
          <p:cNvGrpSpPr/>
          <p:nvPr userDrawn="1"/>
        </p:nvGrpSpPr>
        <p:grpSpPr>
          <a:xfrm rot="16200000">
            <a:off x="506467" y="594478"/>
            <a:ext cx="335280" cy="567690"/>
            <a:chOff x="697976" y="480133"/>
            <a:chExt cx="335280" cy="567690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9B13C075-79B0-3E2F-B580-3E187946AF81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074E4BB0-2476-B6FA-D491-A697317C7F70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" name="Subtitle 2">
            <a:extLst>
              <a:ext uri="{FF2B5EF4-FFF2-40B4-BE49-F238E27FC236}">
                <a16:creationId xmlns:a16="http://schemas.microsoft.com/office/drawing/2014/main" id="{D0FBBBB1-F146-7857-B5B7-D4DBA47289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3192" y="3685032"/>
            <a:ext cx="8117205" cy="495309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1954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tat Layou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04310" y="1948048"/>
            <a:ext cx="1306682" cy="590474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Franklin Gothic Medium" panose="020B0603020102020204" pitchFamily="34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52" name="Picture Placeholder 50">
            <a:extLst>
              <a:ext uri="{FF2B5EF4-FFF2-40B4-BE49-F238E27FC236}">
                <a16:creationId xmlns:a16="http://schemas.microsoft.com/office/drawing/2014/main" id="{8D984633-F962-1848-A009-619CB821163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277880" y="1682277"/>
            <a:ext cx="803881" cy="82153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DE3AB4-3020-8D45-86B7-592F12CB716B}"/>
              </a:ext>
            </a:extLst>
          </p:cNvPr>
          <p:cNvCxnSpPr>
            <a:cxnSpLocks/>
          </p:cNvCxnSpPr>
          <p:nvPr userDrawn="1"/>
        </p:nvCxnSpPr>
        <p:spPr>
          <a:xfrm>
            <a:off x="672385" y="2679987"/>
            <a:ext cx="2409376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C4E94AD-16D9-BE4C-8C57-CFA6654E1BD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04310" y="2864757"/>
            <a:ext cx="2377451" cy="79635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64293C0-60B2-3341-9C38-86DF7ACA51D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436853" y="1948048"/>
            <a:ext cx="1306682" cy="590474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Franklin Gothic Medium" panose="020B0603020102020204" pitchFamily="34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25" name="Picture Placeholder 50">
            <a:extLst>
              <a:ext uri="{FF2B5EF4-FFF2-40B4-BE49-F238E27FC236}">
                <a16:creationId xmlns:a16="http://schemas.microsoft.com/office/drawing/2014/main" id="{3ED87A8B-0573-474F-94C0-2F7E344853F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010423" y="1682277"/>
            <a:ext cx="803881" cy="82153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799B91B-7CDD-284B-99CF-8408146B2C0D}"/>
              </a:ext>
            </a:extLst>
          </p:cNvPr>
          <p:cNvCxnSpPr>
            <a:cxnSpLocks/>
          </p:cNvCxnSpPr>
          <p:nvPr userDrawn="1"/>
        </p:nvCxnSpPr>
        <p:spPr>
          <a:xfrm>
            <a:off x="3404928" y="2679987"/>
            <a:ext cx="2409376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BB67D17-F456-FC43-9C41-9344D6EEB07B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3436853" y="2864757"/>
            <a:ext cx="2377451" cy="79635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0F6E28A-AB38-A64F-9481-C9F0437BFEA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169397" y="1948048"/>
            <a:ext cx="1306682" cy="590474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Franklin Gothic Medium" panose="020B0603020102020204" pitchFamily="34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29" name="Picture Placeholder 50">
            <a:extLst>
              <a:ext uri="{FF2B5EF4-FFF2-40B4-BE49-F238E27FC236}">
                <a16:creationId xmlns:a16="http://schemas.microsoft.com/office/drawing/2014/main" id="{106DB928-4AE1-4E4B-9A4C-6062FC24770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7742967" y="1682277"/>
            <a:ext cx="803881" cy="82153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F7D2B0-E449-FD45-9789-FC204088E97C}"/>
              </a:ext>
            </a:extLst>
          </p:cNvPr>
          <p:cNvCxnSpPr>
            <a:cxnSpLocks/>
          </p:cNvCxnSpPr>
          <p:nvPr userDrawn="1"/>
        </p:nvCxnSpPr>
        <p:spPr>
          <a:xfrm>
            <a:off x="6137472" y="2679987"/>
            <a:ext cx="2409376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6FE37F4-1DCF-2D40-845F-6C10AC016C29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6169397" y="2864757"/>
            <a:ext cx="2377451" cy="79635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9B9754-B90B-7DD1-C907-B2DAC4B9DE23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43426CF3-3DD1-10BA-0CD1-8F55535C8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4564D79-68BF-E775-BE03-31747E15C8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CD656887-29D6-0D6E-50AE-04B8FAAD25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EC5A5D2-7A7E-0C3C-E89D-24B4655FA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4827C574-5D6E-CE10-BCC5-3526952812D9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2313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</a:extLst>
          </p:cNvPr>
          <p:cNvCxnSpPr/>
          <p:nvPr userDrawn="1"/>
        </p:nvCxnSpPr>
        <p:spPr>
          <a:xfrm>
            <a:off x="1901902" y="2191395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</a:extLst>
          </p:cNvPr>
          <p:cNvSpPr/>
          <p:nvPr userDrawn="1"/>
        </p:nvSpPr>
        <p:spPr>
          <a:xfrm>
            <a:off x="1248562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DC306F30-B3C1-E74C-B18C-7075DB0761D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465433" y="1753101"/>
            <a:ext cx="886809" cy="9169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3058998"/>
            <a:ext cx="2375055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FF9D861-0550-4AC8-BB96-094DAF60B7F4}"/>
              </a:ext>
            </a:extLst>
          </p:cNvPr>
          <p:cNvSpPr/>
          <p:nvPr userDrawn="1"/>
        </p:nvSpPr>
        <p:spPr>
          <a:xfrm>
            <a:off x="3923962" y="1538056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4382C3D7-6E45-864C-A5B5-39762336A48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125128" y="1732911"/>
            <a:ext cx="886809" cy="9169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3058998"/>
            <a:ext cx="2230029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101DA23-83F7-4662-BC02-2666717C53B4}"/>
              </a:ext>
            </a:extLst>
          </p:cNvPr>
          <p:cNvSpPr/>
          <p:nvPr userDrawn="1"/>
        </p:nvSpPr>
        <p:spPr>
          <a:xfrm>
            <a:off x="6581822" y="1538056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6E1CEA20-24A4-8C45-B5A6-CE111F714FE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784824" y="1724352"/>
            <a:ext cx="886809" cy="9169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3058997"/>
            <a:ext cx="2375055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3C9055-948F-21AE-4DDE-D13489FC6673}"/>
              </a:ext>
            </a:extLst>
          </p:cNvPr>
          <p:cNvSpPr/>
          <p:nvPr userDrawn="1"/>
        </p:nvSpPr>
        <p:spPr>
          <a:xfrm>
            <a:off x="-3657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DA1A5DB-60AA-5FDA-4E73-C065F7503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67D2FD8-D843-239F-4604-CE353A6B84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50C38928-1D61-9899-59FA-5DC23AAF97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DE2DE75-BA64-053D-0E0F-64446631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25BBA39-DE09-397A-E7ED-7248F3C45425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7301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/>
          <p:nvPr userDrawn="1"/>
        </p:nvCxnSpPr>
        <p:spPr>
          <a:xfrm>
            <a:off x="1901902" y="2191395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945609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0A1A4191-73C5-A24C-B85A-D6F8FC57252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155545" y="1733763"/>
            <a:ext cx="886809" cy="9169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14375" y="3058998"/>
            <a:ext cx="1769150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E1934B1-C1CC-42D5-A8D8-639ED39E9A45}"/>
              </a:ext>
            </a:extLst>
          </p:cNvPr>
          <p:cNvSpPr/>
          <p:nvPr userDrawn="1"/>
        </p:nvSpPr>
        <p:spPr>
          <a:xfrm>
            <a:off x="2951872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D7A0C8CB-AE00-AE4E-8B06-C3CDA2E8A6B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166347" y="1710648"/>
            <a:ext cx="886809" cy="9169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2720638" y="3058998"/>
            <a:ext cx="1769150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4885447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ED777B6-C788-B840-ACC3-FD8949E42AC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095383" y="1732479"/>
            <a:ext cx="886809" cy="9169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654213" y="3058998"/>
            <a:ext cx="1769150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24B0597-6276-471F-96FD-FDE08D64C524}"/>
              </a:ext>
            </a:extLst>
          </p:cNvPr>
          <p:cNvSpPr/>
          <p:nvPr userDrawn="1"/>
        </p:nvSpPr>
        <p:spPr>
          <a:xfrm>
            <a:off x="6891709" y="1533849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04C4E3A7-AB8A-6243-BBFD-8A433C78470B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105205" y="1733763"/>
            <a:ext cx="886809" cy="9169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660475" y="3054793"/>
            <a:ext cx="1769150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FAC052-E277-F75B-0105-D87A44F7376E}"/>
              </a:ext>
            </a:extLst>
          </p:cNvPr>
          <p:cNvSpPr/>
          <p:nvPr userDrawn="1"/>
        </p:nvSpPr>
        <p:spPr>
          <a:xfrm>
            <a:off x="-37706" y="469003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D6CEFB-540A-C805-C592-918653697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ACD510-8B58-9B31-9F97-5E6D71C39C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5" name="Picture 15">
            <a:extLst>
              <a:ext uri="{FF2B5EF4-FFF2-40B4-BE49-F238E27FC236}">
                <a16:creationId xmlns:a16="http://schemas.microsoft.com/office/drawing/2014/main" id="{245F213D-C3FD-9D97-E6F0-BEBA20783A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7FA97F-8DA1-04F6-0760-857134C29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7E59373-861A-EB49-562E-DE07AA3AB76F}"/>
              </a:ext>
            </a:extLst>
          </p:cNvPr>
          <p:cNvSpPr>
            <a:spLocks noGrp="1"/>
          </p:cNvSpPr>
          <p:nvPr>
            <p:ph type="subTitle" idx="25"/>
          </p:nvPr>
        </p:nvSpPr>
        <p:spPr>
          <a:xfrm>
            <a:off x="393192" y="736882"/>
            <a:ext cx="8356154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146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>
            <a:cxnSpLocks/>
          </p:cNvCxnSpPr>
          <p:nvPr userDrawn="1"/>
        </p:nvCxnSpPr>
        <p:spPr>
          <a:xfrm>
            <a:off x="1284348" y="2191395"/>
            <a:ext cx="684753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395785" y="1594243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E2F4087-739F-1B43-B022-92BCEDD29A2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07469" y="1802623"/>
            <a:ext cx="772575" cy="8148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93192" y="3058998"/>
            <a:ext cx="1201128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3979497" y="1603158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121B32AC-29FE-5347-BC89-E1D12CFE917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91181" y="1784484"/>
            <a:ext cx="772575" cy="8148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FCAF8AD6-3AD0-422C-B775-D4163897266E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964211" y="3080595"/>
            <a:ext cx="1201128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3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3182B05-A7F1-450F-AE61-51425BEF3AA6}"/>
              </a:ext>
            </a:extLst>
          </p:cNvPr>
          <p:cNvSpPr/>
          <p:nvPr userDrawn="1"/>
        </p:nvSpPr>
        <p:spPr>
          <a:xfrm>
            <a:off x="7554865" y="1600443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F0B4205C-10C8-FE4A-8B1C-0B1A629E22B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740211" y="1792070"/>
            <a:ext cx="825250" cy="8148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0D14923E-7CAE-49B7-9668-7B538ECFDC5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7543021" y="3080595"/>
            <a:ext cx="1201128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8D313A4-7308-177C-7152-9F15AF58B08A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5AC48E3-6DAA-DB19-4134-8FB5E3CD9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6C43885-8001-5769-A80D-061A8DBAB2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5" name="Picture 15">
            <a:extLst>
              <a:ext uri="{FF2B5EF4-FFF2-40B4-BE49-F238E27FC236}">
                <a16:creationId xmlns:a16="http://schemas.microsoft.com/office/drawing/2014/main" id="{DFC924F5-D32A-B5AC-72AA-0701DB81E1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BB018027-C248-4BEE-6231-33CFAA31F871}"/>
              </a:ext>
            </a:extLst>
          </p:cNvPr>
          <p:cNvSpPr/>
          <p:nvPr userDrawn="1"/>
        </p:nvSpPr>
        <p:spPr>
          <a:xfrm>
            <a:off x="2197876" y="1614027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F0C1F1BF-FC69-E30E-F7E0-AD42234A2A3C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2409560" y="1795353"/>
            <a:ext cx="772575" cy="8148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3F2DC7B-BCF7-FDF6-F500-CF5F49E18CDB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2182590" y="3091464"/>
            <a:ext cx="1201128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273687-2D83-E48C-9BD7-8187F7E67D30}"/>
              </a:ext>
            </a:extLst>
          </p:cNvPr>
          <p:cNvSpPr/>
          <p:nvPr userDrawn="1"/>
        </p:nvSpPr>
        <p:spPr>
          <a:xfrm>
            <a:off x="5781588" y="1594243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C1E2329-125B-B25A-D723-8C547A19B74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5993272" y="1775569"/>
            <a:ext cx="772575" cy="8148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85E23F2-DAFF-3CD3-8780-45B73485C304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5766302" y="3071680"/>
            <a:ext cx="1201128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4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3DE64AC-A5D2-DA69-8617-4A40D266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EFB9997-02CE-A53F-687E-0D523823BC70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2537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28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7CCB-A837-3E49-BD58-C1431ED74FC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DE406-D8D6-C0FC-6AB7-1FC5BECB17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09453" y="4712096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0036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7CCB-A837-3E49-BD58-C1431ED74FC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ADE34-16C2-B9DB-F823-DB04E6BF9F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09453" y="4712096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17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7180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227331"/>
            <a:ext cx="7886700" cy="3350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7CCB-A837-3E49-BD58-C1431ED74FC9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45DE5C7-4600-0321-CDD7-B19365772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09453" y="4712096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5270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7CCB-A837-3E49-BD58-C1431ED74FC9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37956F-B19B-91A8-02A3-00B7F6E467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09453" y="4712096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111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8A31C04-BD64-AE26-E8CD-0674E3BB1754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2" y="273844"/>
            <a:ext cx="8122158" cy="718048"/>
          </a:xfrm>
        </p:spPr>
        <p:txBody>
          <a:bodyPr lIns="0" tIns="0" rIns="0" bIns="0" anchor="t" anchorCtr="0"/>
          <a:lstStyle>
            <a:lvl1pPr>
              <a:defRPr b="0" i="0">
                <a:latin typeface="Franklin Gothic Medium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221111"/>
            <a:ext cx="8122158" cy="3092623"/>
          </a:xfrm>
        </p:spPr>
        <p:txBody>
          <a:bodyPr lIns="0" tIns="0" rIns="0" bIns="0"/>
          <a:lstStyle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82C6CAF-02F1-0F8E-8E14-E6D7365EAA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10" name="Picture 15">
            <a:extLst>
              <a:ext uri="{FF2B5EF4-FFF2-40B4-BE49-F238E27FC236}">
                <a16:creationId xmlns:a16="http://schemas.microsoft.com/office/drawing/2014/main" id="{474462B8-AB30-3207-0F22-9E2D4E5D49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8521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834AA36-02A9-BE2D-E788-D47FE7F7B61F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1" y="273844"/>
            <a:ext cx="8357616" cy="718048"/>
          </a:xfrm>
        </p:spPr>
        <p:txBody>
          <a:bodyPr lIns="0" tIns="0" rIns="0" bIns="0" anchor="t" anchorCtr="0"/>
          <a:lstStyle>
            <a:lvl1pPr>
              <a:defRPr b="0" i="0">
                <a:latin typeface="Franklin Gothic Medium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221111"/>
            <a:ext cx="4041648" cy="3090672"/>
          </a:xfrm>
        </p:spPr>
        <p:txBody>
          <a:bodyPr lIns="0" tIns="0" rIns="0" bIns="0"/>
          <a:lstStyle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09162" y="1221111"/>
            <a:ext cx="4041648" cy="30906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904F7CA-DB66-5CEB-D9A6-325642FFF4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11" name="Picture 15">
            <a:extLst>
              <a:ext uri="{FF2B5EF4-FFF2-40B4-BE49-F238E27FC236}">
                <a16:creationId xmlns:a16="http://schemas.microsoft.com/office/drawing/2014/main" id="{BC376494-9750-84A8-96CE-47B06A3362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982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6520" y="4873752"/>
            <a:ext cx="2057400" cy="118872"/>
          </a:xfrm>
        </p:spPr>
        <p:txBody>
          <a:bodyPr lIns="0" tIns="0" rIns="0" bIns="0" anchor="t" anchorCtr="0"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263" y="1216152"/>
            <a:ext cx="8119872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400" b="0" i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74851" y="0"/>
            <a:ext cx="735546" cy="73554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5ACDA79-C666-8065-B24A-DE97364170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262" y="4331798"/>
            <a:ext cx="8119872" cy="28346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0" i="0">
                <a:solidFill>
                  <a:schemeClr val="tx1"/>
                </a:solidFill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CDFCCC2A-05EE-B0E7-42A2-17319DE6A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0525" y="1965960"/>
            <a:ext cx="8119872" cy="1307592"/>
          </a:xfrm>
        </p:spPr>
        <p:txBody>
          <a:bodyPr lIns="0" tIns="0" rIns="0" bIns="0">
            <a:noAutofit/>
          </a:bodyPr>
          <a:lstStyle>
            <a:lvl1pPr>
              <a:defRPr sz="4400">
                <a:latin typeface="Franklin Gothic Medium" panose="020B0603020102020204" pitchFamily="34" charset="0"/>
              </a:defRPr>
            </a:lvl1pPr>
            <a:lvl2pPr>
              <a:defRPr sz="4400">
                <a:latin typeface="Franklin Gothic Medium" panose="020B0603020102020204" pitchFamily="34" charset="0"/>
              </a:defRPr>
            </a:lvl2pPr>
            <a:lvl3pPr>
              <a:defRPr sz="4400">
                <a:latin typeface="Franklin Gothic Medium" panose="020B0603020102020204" pitchFamily="34" charset="0"/>
              </a:defRPr>
            </a:lvl3pPr>
            <a:lvl4pPr>
              <a:defRPr sz="4400">
                <a:latin typeface="Franklin Gothic Medium" panose="020B0603020102020204" pitchFamily="34" charset="0"/>
              </a:defRPr>
            </a:lvl4pPr>
            <a:lvl5pPr>
              <a:defRPr sz="4400"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F1D875A-59ED-E336-9EA5-BD5C575BBCEF}"/>
              </a:ext>
            </a:extLst>
          </p:cNvPr>
          <p:cNvGrpSpPr/>
          <p:nvPr userDrawn="1"/>
        </p:nvGrpSpPr>
        <p:grpSpPr>
          <a:xfrm rot="16200000">
            <a:off x="506467" y="594478"/>
            <a:ext cx="335280" cy="567690"/>
            <a:chOff x="697976" y="480133"/>
            <a:chExt cx="335280" cy="567690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D2161B1-4962-A90D-C8FD-1E2D7649713E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CA36F94A-3482-352F-E6F2-54AA3F7E6B31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" name="Subtitle 2">
            <a:extLst>
              <a:ext uri="{FF2B5EF4-FFF2-40B4-BE49-F238E27FC236}">
                <a16:creationId xmlns:a16="http://schemas.microsoft.com/office/drawing/2014/main" id="{2CA5C67E-0E57-4882-3892-D09EDD5B8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261" y="3685032"/>
            <a:ext cx="8119872" cy="493776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2669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65036-3D15-4D08-9281-87CBB86A5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8E0E79-5CDD-4194-B178-C8D9C7611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CEBE-34E3-44CE-95D5-088CB22FB4EE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DABF8B-B692-4B6E-91C1-867C8487E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577957-3333-4362-9BDE-CB077A70A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6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AF8F79FB-D443-8BDB-010E-9FDE90EFAF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44813" y="0"/>
            <a:ext cx="3099188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904" y="1307592"/>
            <a:ext cx="5429162" cy="17907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4400"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25" y="3208371"/>
            <a:ext cx="5429163" cy="495309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accent6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50088" y="4751196"/>
            <a:ext cx="2057400" cy="118872"/>
          </a:xfrm>
        </p:spPr>
        <p:txBody>
          <a:bodyPr lIns="0" tIns="0" rIns="0" bIns="0" anchor="t" anchorCtr="0"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03407" y="182960"/>
            <a:ext cx="270540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 b="0">
                <a:solidFill>
                  <a:schemeClr val="tx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 dirty="0"/>
              <a:t>Missouri University of Science and Technology</a:t>
            </a:r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0"/>
            <a:ext cx="787756" cy="78775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D81B344C-8281-842C-3E19-AF755F2D04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8324" y="4123467"/>
            <a:ext cx="5431536" cy="28346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</p:spTree>
    <p:extLst>
      <p:ext uri="{BB962C8B-B14F-4D97-AF65-F5344CB8AC3E}">
        <p14:creationId xmlns:p14="http://schemas.microsoft.com/office/powerpoint/2010/main" val="4221593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AF8F79FB-D443-8BDB-010E-9FDE90EFAF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44813" y="0"/>
            <a:ext cx="3099188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904" y="1307592"/>
            <a:ext cx="5429162" cy="17907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25" y="3208371"/>
            <a:ext cx="5429163" cy="495309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50088" y="4751196"/>
            <a:ext cx="2057400" cy="118872"/>
          </a:xfrm>
        </p:spPr>
        <p:txBody>
          <a:bodyPr lIns="0" tIns="0" rIns="0" bIns="0" anchor="t" anchorCtr="0"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182880"/>
            <a:ext cx="270540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 dirty="0"/>
              <a:t>Missouri University of Science and Technology</a:t>
            </a:r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324" y="0"/>
            <a:ext cx="787755" cy="787755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D81B344C-8281-842C-3E19-AF755F2D04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8324" y="4123467"/>
            <a:ext cx="5431536" cy="28346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</p:spTree>
    <p:extLst>
      <p:ext uri="{BB962C8B-B14F-4D97-AF65-F5344CB8AC3E}">
        <p14:creationId xmlns:p14="http://schemas.microsoft.com/office/powerpoint/2010/main" val="6013828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AF8F79FB-D443-8BDB-010E-9FDE90EFAF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44813" y="0"/>
            <a:ext cx="3099188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904" y="1307592"/>
            <a:ext cx="5429162" cy="17907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25" y="3208371"/>
            <a:ext cx="5429163" cy="495309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50088" y="4751196"/>
            <a:ext cx="2057400" cy="118872"/>
          </a:xfrm>
        </p:spPr>
        <p:txBody>
          <a:bodyPr lIns="0" tIns="0" rIns="0" bIns="0" anchor="t" anchorCtr="0"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01032" y="182960"/>
            <a:ext cx="270540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 dirty="0"/>
              <a:t>Missouri University of Science and Technology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D81B344C-8281-842C-3E19-AF755F2D04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8324" y="4123467"/>
            <a:ext cx="5431536" cy="28346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rgbClr val="63666A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C0564E31-79BE-F8D5-F952-138D460D69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324" y="0"/>
            <a:ext cx="787755" cy="787755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30806966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60447" y="4764717"/>
            <a:ext cx="2057400" cy="273844"/>
          </a:xfrm>
        </p:spPr>
        <p:txBody>
          <a:bodyPr lIns="0" tIns="0" rIns="0" bIns="0"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F50DDBE7-D45B-48A2-10C2-DC3752F99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976" y="3310128"/>
            <a:ext cx="8119872" cy="495309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accent6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B1F13C1A-EFDC-5DE4-766A-1EB8F4D127F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500" y="2476818"/>
            <a:ext cx="8120063" cy="760095"/>
          </a:xfrm>
        </p:spPr>
        <p:txBody>
          <a:bodyPr lIns="0" tIns="0" rIns="0" bIns="0" anchor="b" anchorCtr="0">
            <a:noAutofit/>
          </a:bodyPr>
          <a:lstStyle>
            <a:lvl1pPr>
              <a:defRPr sz="44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Section Header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40D06DC-3462-32FB-E8EB-3C31A8A4EEAC}"/>
              </a:ext>
            </a:extLst>
          </p:cNvPr>
          <p:cNvGrpSpPr/>
          <p:nvPr userDrawn="1"/>
        </p:nvGrpSpPr>
        <p:grpSpPr>
          <a:xfrm rot="16200000">
            <a:off x="814181" y="1938655"/>
            <a:ext cx="335280" cy="567690"/>
            <a:chOff x="697976" y="480133"/>
            <a:chExt cx="335280" cy="56769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FD24378-DC58-14CE-34D5-45A7BC6A810F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E4143A1-546B-FE93-8446-F0D1950D8E3B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92412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60447" y="4764717"/>
            <a:ext cx="2057400" cy="273844"/>
          </a:xfrm>
        </p:spPr>
        <p:txBody>
          <a:bodyPr lIns="0" tIns="0" rIns="0" bIns="0"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F50DDBE7-D45B-48A2-10C2-DC3752F99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976" y="3310128"/>
            <a:ext cx="8119872" cy="495309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3968EFEE-9652-8BBA-4F99-C22BBD44A1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4944" y="2478024"/>
            <a:ext cx="8119872" cy="758952"/>
          </a:xfrm>
        </p:spPr>
        <p:txBody>
          <a:bodyPr lIns="0" tIns="0" rIns="0" bIns="0" anchor="b" anchorCtr="0">
            <a:noAutofit/>
          </a:bodyPr>
          <a:lstStyle>
            <a:lvl1pPr>
              <a:defRPr sz="440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Section Header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2790C1-8F52-3376-1B98-1136C5195A21}"/>
              </a:ext>
            </a:extLst>
          </p:cNvPr>
          <p:cNvGrpSpPr/>
          <p:nvPr userDrawn="1"/>
        </p:nvGrpSpPr>
        <p:grpSpPr>
          <a:xfrm rot="16200000">
            <a:off x="814181" y="1938655"/>
            <a:ext cx="335280" cy="567690"/>
            <a:chOff x="697976" y="480133"/>
            <a:chExt cx="335280" cy="567690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A906BF7-53E4-9EE5-25C4-5769B9838F8D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79C68AC-056F-AC29-8BE4-D4F047154226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710109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60447" y="4764717"/>
            <a:ext cx="2057400" cy="273844"/>
          </a:xfrm>
        </p:spPr>
        <p:txBody>
          <a:bodyPr lIns="0" tIns="0" rIns="0" bIns="0"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F50DDBE7-D45B-48A2-10C2-DC3752F99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976" y="3310128"/>
            <a:ext cx="8119872" cy="495309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52158A52-B916-1116-78D9-D51B7C7EEF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4944" y="2478024"/>
            <a:ext cx="8119872" cy="758952"/>
          </a:xfrm>
        </p:spPr>
        <p:txBody>
          <a:bodyPr lIns="0" tIns="0" rIns="0" bIns="0" anchor="b" anchorCtr="0">
            <a:noAutofit/>
          </a:bodyPr>
          <a:lstStyle>
            <a:lvl1pPr>
              <a:defRPr sz="440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Section Header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387608C-9E2A-1202-5B01-4606E9885150}"/>
              </a:ext>
            </a:extLst>
          </p:cNvPr>
          <p:cNvGrpSpPr/>
          <p:nvPr userDrawn="1"/>
        </p:nvGrpSpPr>
        <p:grpSpPr>
          <a:xfrm rot="16200000">
            <a:off x="814181" y="1938655"/>
            <a:ext cx="335280" cy="567690"/>
            <a:chOff x="697976" y="480133"/>
            <a:chExt cx="335280" cy="56769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7278F8C-7D31-F667-CD68-8ECE7CA5DCA1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86069D5E-D1AF-5427-7AB8-226457D14AE7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903282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2" Type="http://schemas.openxmlformats.org/officeDocument/2006/relationships/slideLayout" Target="../slideLayouts/slideLayout2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3" Type="http://schemas.openxmlformats.org/officeDocument/2006/relationships/slideLayout" Target="../slideLayouts/slideLayout3.xml"/><Relationship Id="rId30" Type="http://schemas.openxmlformats.org/officeDocument/2006/relationships/slideLayout" Target="../slideLayouts/slideLayout30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71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16736"/>
            <a:ext cx="7886700" cy="3298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5773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Tisa Offc Serif Pro" panose="02010504030101020102" pitchFamily="2" charset="0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80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64" r:id="rId12"/>
    <p:sldLayoutId id="2147483849" r:id="rId13"/>
    <p:sldLayoutId id="2147483850" r:id="rId14"/>
    <p:sldLayoutId id="2147483851" r:id="rId15"/>
    <p:sldLayoutId id="2147483852" r:id="rId16"/>
    <p:sldLayoutId id="2147483853" r:id="rId17"/>
    <p:sldLayoutId id="2147483854" r:id="rId18"/>
    <p:sldLayoutId id="2147483855" r:id="rId19"/>
    <p:sldLayoutId id="2147483856" r:id="rId20"/>
    <p:sldLayoutId id="2147483857" r:id="rId21"/>
    <p:sldLayoutId id="2147483858" r:id="rId22"/>
    <p:sldLayoutId id="2147483859" r:id="rId23"/>
    <p:sldLayoutId id="2147483860" r:id="rId24"/>
    <p:sldLayoutId id="2147483861" r:id="rId25"/>
    <p:sldLayoutId id="2147483862" r:id="rId26"/>
    <p:sldLayoutId id="2147483863" r:id="rId27"/>
    <p:sldLayoutId id="2147483865" r:id="rId28"/>
    <p:sldLayoutId id="2147483866" r:id="rId29"/>
    <p:sldLayoutId id="2147483867" r:id="rId30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Franklin Gothic Medium" panose="020B0603020102020204" pitchFamily="34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1800"/>
        </a:spcBef>
        <a:spcAft>
          <a:spcPts val="600"/>
        </a:spcAft>
        <a:buFont typeface="System Font Regular"/>
        <a:buChar char="​"/>
        <a:defRPr sz="2400" b="0" i="0" kern="1200">
          <a:solidFill>
            <a:schemeClr val="tx1"/>
          </a:solidFill>
          <a:latin typeface="Tisa Offc Serif Pro" panose="02010504030101020102" pitchFamily="2" charset="0"/>
          <a:ea typeface="+mn-ea"/>
          <a:cs typeface="+mn-cs"/>
        </a:defRPr>
      </a:lvl1pPr>
      <a:lvl2pPr marL="274320" indent="-274320" algn="l" defTabSz="685800" rtl="0" eaLnBrk="1" latinLnBrk="0" hangingPunct="1">
        <a:lnSpc>
          <a:spcPct val="100000"/>
        </a:lnSpc>
        <a:spcBef>
          <a:spcPts val="375"/>
        </a:spcBef>
        <a:spcAft>
          <a:spcPts val="375"/>
        </a:spcAft>
        <a:buClr>
          <a:schemeClr val="accent6"/>
        </a:buClr>
        <a:buSzPct val="80000"/>
        <a:buFont typeface="Lucida Grande" panose="020B0600040502020204" pitchFamily="34" charset="0"/>
        <a:buChar char="▶"/>
        <a:tabLst/>
        <a:defRPr sz="2000" b="0" i="0" kern="1200">
          <a:solidFill>
            <a:schemeClr val="tx1"/>
          </a:solidFill>
          <a:latin typeface="Tisa Offc Serif Pro" panose="02010504030101020102" pitchFamily="2" charset="0"/>
          <a:ea typeface="+mn-ea"/>
          <a:cs typeface="+mn-cs"/>
        </a:defRPr>
      </a:lvl2pPr>
      <a:lvl3pPr marL="457200" indent="-182880" algn="l" defTabSz="685800" rtl="0" eaLnBrk="1" latinLnBrk="0" hangingPunct="1">
        <a:lnSpc>
          <a:spcPct val="100000"/>
        </a:lnSpc>
        <a:spcBef>
          <a:spcPts val="375"/>
        </a:spcBef>
        <a:spcAft>
          <a:spcPts val="0"/>
        </a:spcAft>
        <a:buClr>
          <a:schemeClr val="accent3"/>
        </a:buClr>
        <a:buFont typeface="Arial" panose="020B0604020202020204" pitchFamily="34" charset="0"/>
        <a:buChar char="•"/>
        <a:tabLst/>
        <a:defRPr sz="2000" b="0" i="0" kern="1200">
          <a:solidFill>
            <a:schemeClr val="tx1"/>
          </a:solidFill>
          <a:latin typeface="Tisa Offc Serif Pro" panose="02010504030101020102" pitchFamily="2" charset="0"/>
          <a:ea typeface="+mn-ea"/>
          <a:cs typeface="+mn-cs"/>
        </a:defRPr>
      </a:lvl3pPr>
      <a:lvl4pPr marL="7429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300"/>
        </a:spcAft>
        <a:buClr>
          <a:schemeClr val="accent4"/>
        </a:buClr>
        <a:buSzPct val="100000"/>
        <a:buFont typeface="Lucida Grande" panose="020B0600040502020204" pitchFamily="34" charset="0"/>
        <a:buChar char="▪"/>
        <a:tabLst/>
        <a:defRPr sz="1800" b="0" i="0" kern="1200">
          <a:solidFill>
            <a:schemeClr val="tx1"/>
          </a:solidFill>
          <a:latin typeface="Tisa Offc Serif Pro" panose="02010504030101020102" pitchFamily="2" charset="0"/>
          <a:ea typeface="+mn-ea"/>
          <a:cs typeface="+mn-cs"/>
        </a:defRPr>
      </a:lvl4pPr>
      <a:lvl5pPr marL="0" indent="0" algn="l" defTabSz="685800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System Font Regular"/>
        <a:buChar char="​"/>
        <a:defRPr sz="2800" b="0" i="1" kern="1200">
          <a:solidFill>
            <a:schemeClr val="accent5"/>
          </a:solidFill>
          <a:latin typeface="Tisa Offc Serif Pro" panose="02010504030101020102" pitchFamily="2" charset="0"/>
          <a:ea typeface="+mn-ea"/>
          <a:cs typeface="+mn-cs"/>
        </a:defRPr>
      </a:lvl5pPr>
      <a:lvl6pPr marL="0" indent="0" algn="l" defTabSz="685800" rtl="0" eaLnBrk="1" latinLnBrk="0" hangingPunct="1">
        <a:lnSpc>
          <a:spcPct val="100000"/>
        </a:lnSpc>
        <a:spcBef>
          <a:spcPts val="375"/>
        </a:spcBef>
        <a:buFont typeface="System Font Regular"/>
        <a:buNone/>
        <a:defRPr sz="2000" b="0" i="0" kern="1200">
          <a:solidFill>
            <a:schemeClr val="tx2"/>
          </a:solidFill>
          <a:latin typeface="Tisa Offc Serif Pro" panose="02010504030101020102" pitchFamily="2" charset="0"/>
          <a:ea typeface="+mn-ea"/>
          <a:cs typeface="+mn-cs"/>
        </a:defRPr>
      </a:lvl6pPr>
      <a:lvl7pPr marL="0" indent="-274320" algn="l" defTabSz="685800" rtl="0" eaLnBrk="1" latinLnBrk="0" hangingPunct="1">
        <a:lnSpc>
          <a:spcPct val="100000"/>
        </a:lnSpc>
        <a:spcBef>
          <a:spcPts val="375"/>
        </a:spcBef>
        <a:buClr>
          <a:srgbClr val="FED925"/>
        </a:buClr>
        <a:buSzPct val="90000"/>
        <a:buFont typeface=".Hiragino Kaku Gothic Interface W3"/>
        <a:buChar char="▷"/>
        <a:defRPr sz="1800" b="0" i="0" kern="1200">
          <a:solidFill>
            <a:schemeClr val="tx2"/>
          </a:solidFill>
          <a:latin typeface="Tisa Offc Serif Pro" panose="02010504030101020102" pitchFamily="2" charset="0"/>
          <a:ea typeface="+mn-ea"/>
          <a:cs typeface="+mn-cs"/>
        </a:defRPr>
      </a:lvl7pPr>
      <a:lvl8pPr marL="457200" indent="-182880" algn="l" defTabSz="685800" rtl="0" eaLnBrk="1" latinLnBrk="0" hangingPunct="1">
        <a:lnSpc>
          <a:spcPct val="100000"/>
        </a:lnSpc>
        <a:spcBef>
          <a:spcPts val="375"/>
        </a:spcBef>
        <a:buClr>
          <a:schemeClr val="accent4"/>
        </a:buClr>
        <a:buSzPct val="110000"/>
        <a:buFont typeface="Courier New" panose="02070309020205020404" pitchFamily="49" charset="0"/>
        <a:buChar char="o"/>
        <a:defRPr sz="1600" b="0" i="0" kern="1200" spc="0">
          <a:solidFill>
            <a:schemeClr val="tx2"/>
          </a:solidFill>
          <a:latin typeface="Tisa Offc Serif Pro" panose="02010504030101020102" pitchFamily="2" charset="0"/>
          <a:ea typeface="+mn-ea"/>
          <a:cs typeface="+mn-cs"/>
        </a:defRPr>
      </a:lvl8pPr>
      <a:lvl9pPr marL="822960" indent="-182880" algn="l" defTabSz="685800" rtl="0" eaLnBrk="1" latinLnBrk="0" hangingPunct="1">
        <a:lnSpc>
          <a:spcPct val="100000"/>
        </a:lnSpc>
        <a:spcBef>
          <a:spcPts val="375"/>
        </a:spcBef>
        <a:buClr>
          <a:schemeClr val="accent5"/>
        </a:buClr>
        <a:buFont typeface="Orgon Slab Medium" panose="02000603000000020004" pitchFamily="50" charset="0"/>
        <a:buChar char="→"/>
        <a:defRPr sz="1400" b="0" i="0" kern="1200">
          <a:solidFill>
            <a:schemeClr val="tx2"/>
          </a:solidFill>
          <a:latin typeface="Tisa Offc Serif Pro" panose="02010504030101020102" pitchFamily="2" charset="0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hyperlink" Target="https://docs.google.com/forms/d/e/1FAIpQLSfTOX0sQQdMfJJBDMK8cH3OMbUDf12-I3D3wzFyXTg6YSg85A/viewform?usp=head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DC3C74D-08BA-7DD8-3C5D-35BFDEE8F5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824D461-9847-B4A6-9002-73F9FD3C75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0261" y="3057890"/>
            <a:ext cx="8118003" cy="280480"/>
          </a:xfrm>
        </p:spPr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Oct. 1</a:t>
            </a:r>
            <a:r>
              <a:rPr lang="en-US" baseline="30000" dirty="0" sz="2000" b="0">
                <a:solidFill>
                  <a:srgbClr val="000000"/>
                </a:solidFill>
                <a:latin typeface="Arial"/>
              </a:rPr>
              <a:t>st</a:t>
            </a:r>
            <a:r>
              <a:rPr lang="en-US" dirty="0" sz="2000" b="0">
                <a:solidFill>
                  <a:srgbClr val="000000"/>
                </a:solidFill>
                <a:latin typeface="Arial"/>
              </a:rPr>
              <a:t>, 2025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B76BB6EB-F6A7-CA44-055F-96D3B4B17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Graduate Council Meeting</a:t>
            </a:r>
          </a:p>
        </p:txBody>
      </p:sp>
    </p:spTree>
    <p:extLst>
      <p:ext uri="{BB962C8B-B14F-4D97-AF65-F5344CB8AC3E}">
        <p14:creationId xmlns:p14="http://schemas.microsoft.com/office/powerpoint/2010/main" val="1818187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7C81C-5DCC-228A-F311-60B05C508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DD03D62-9A02-CD59-4A30-B21C066243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5567488D-6B83-7C81-2D34-18E691298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81EC69-E32D-15AF-434E-6CE6555D14D8}"/>
              </a:ext>
            </a:extLst>
          </p:cNvPr>
          <p:cNvSpPr txBox="1"/>
          <p:nvPr/>
        </p:nvSpPr>
        <p:spPr>
          <a:xfrm>
            <a:off x="3915410" y="2387084"/>
            <a:ext cx="1313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ADJOURN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91003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32D9C-A45C-AF46-1F73-5034D1F86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358397B-664B-46D1-46E4-B511FE758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2393343"/>
            <a:ext cx="8357616" cy="1678232"/>
          </a:xfrm>
        </p:spPr>
        <p:txBody>
          <a:bodyPr wrap="square">
            <a:noAutofit/>
          </a:bodyPr>
          <a:lstStyle/>
          <a:p>
            <a:pPr algn="ctr">
              <a:spcBef>
                <a:spcPts val="600"/>
              </a:spcBef>
              <a:buNone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Call to Order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19881D1-E81A-312C-E47C-E97931B9B3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Graduate Council Meeting - Slide 2</a:t>
            </a:r>
          </a:p>
        </p:txBody>
      </p:sp>
    </p:spTree>
    <p:extLst>
      <p:ext uri="{BB962C8B-B14F-4D97-AF65-F5344CB8AC3E}">
        <p14:creationId xmlns:p14="http://schemas.microsoft.com/office/powerpoint/2010/main" val="2334168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B3027-C0C6-A869-4CA4-87C3343E53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78EC3E4F-F452-6AEA-3945-6296FE58C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2999651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B205D3D-59F4-F699-4026-3F3CCEE317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206A5E45-FCE6-7193-23C0-686B7872F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800231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1F155-25E0-ED8F-19C4-978DA0BCA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D6FAE5D9-5911-389E-548F-1C102E70D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2999651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minutes from Sept. 3rd, 2025 meeting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36788BE-A2E5-34F8-38DF-871571247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B18E09D2-C861-2E12-463B-3F685E27E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43232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1A305-73A0-0A43-78B5-1CACAA61D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2F78301D-6593-55ED-1A28-85A4DD295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950738"/>
            <a:ext cx="8357616" cy="2999651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minutes from Sept. 3</a:t>
            </a:r>
            <a:r>
              <a:rPr lang="en-US" sz="2000" baseline="30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, 2025 meeting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President’s report</a:t>
            </a:r>
          </a:p>
          <a:p>
            <a:pPr marL="685800" lvl="1" indent="-342900">
              <a:spcBef>
                <a:spcPts val="600"/>
              </a:spcBef>
              <a:buClr>
                <a:schemeClr val="tx2"/>
              </a:buClr>
              <a:buFont typeface="Wingdings" pitchFamily="2" charset="2"/>
              <a:buChar char="q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Grad Faculty Membership Committee Update</a:t>
            </a:r>
          </a:p>
          <a:p>
            <a:pPr marL="746125" lvl="2" indent="-171450">
              <a:spcBef>
                <a:spcPts val="600"/>
              </a:spcBef>
              <a:buClr>
                <a:schemeClr val="tx2"/>
              </a:buClr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Dr. Corns, Steven</a:t>
            </a:r>
          </a:p>
          <a:p>
            <a:pPr marL="746125" lvl="2" indent="-171450">
              <a:spcBef>
                <a:spcPts val="600"/>
              </a:spcBef>
              <a:buClr>
                <a:schemeClr val="tx2"/>
              </a:buClr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Dr. Malone, Ed</a:t>
            </a:r>
          </a:p>
          <a:p>
            <a:pPr marL="746125" lvl="2" indent="-171450">
              <a:spcBef>
                <a:spcPts val="600"/>
              </a:spcBef>
              <a:buClr>
                <a:schemeClr val="tx2"/>
              </a:buClr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Dr. Stanley, Sarah</a:t>
            </a:r>
          </a:p>
          <a:p>
            <a:pPr marL="746125" lvl="2" indent="-171450">
              <a:spcBef>
                <a:spcPts val="600"/>
              </a:spcBef>
              <a:buClr>
                <a:schemeClr val="tx2"/>
              </a:buClr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Dr. Wen, </a:t>
            </a:r>
            <a:r>
              <a:rPr lang="en-US" sz="2000" dirty="0" err="1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Xuerong</a:t>
            </a:r>
            <a:endParaRPr lang="en-US" sz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spcBef>
                <a:spcPts val="600"/>
              </a:spcBef>
              <a:buClr>
                <a:schemeClr val="tx2"/>
              </a:buClr>
              <a:buFont typeface="Wingdings" pitchFamily="2" charset="2"/>
              <a:buChar char="q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Graduate Council Representation Configuration</a:t>
            </a:r>
          </a:p>
          <a:p>
            <a:pPr marL="685800" lvl="1" indent="-342900">
              <a:spcBef>
                <a:spcPts val="600"/>
              </a:spcBef>
              <a:buClr>
                <a:schemeClr val="tx2"/>
              </a:buClr>
              <a:buFont typeface="Wingdings" pitchFamily="2" charset="2"/>
              <a:buChar char="q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Parliamentarian Appointment</a:t>
            </a:r>
          </a:p>
          <a:p>
            <a:pPr marL="685800" lvl="1" indent="-342900">
              <a:spcBef>
                <a:spcPts val="600"/>
              </a:spcBef>
              <a:buClr>
                <a:schemeClr val="tx2"/>
              </a:buClr>
              <a:buFont typeface="Wingdings" pitchFamily="2" charset="2"/>
              <a:buChar char="q"/>
            </a:pPr>
            <a:endParaRPr lang="en-US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endParaRPr lang="en-US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0567F0A-7999-A1E1-E42D-78B67C5815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8738753B-A55A-2346-CF25-1E84F4E2A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055642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81BE1-F521-1DD8-C471-E83132D26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45FA621C-3931-F827-18E1-F9CE7FCB8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2999651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minutes from Sept. 3</a:t>
            </a:r>
            <a:r>
              <a:rPr lang="en-US" sz="2000" baseline="30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, 2025 meeting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President’s report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Graduate Faculty Membership Deadline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1AF3AFF-E39C-FA58-4113-274BC70F5A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F58C8FD8-1EA3-C91A-B7BB-56F40E3B9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656613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6AB65-0972-B3AD-2B72-07E7361C8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5BFA2B7A-60A2-C23B-8740-A38B76A2B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2999651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minutes from Sept. 3</a:t>
            </a:r>
            <a:r>
              <a:rPr lang="en-US" sz="2000" baseline="30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, 2025 meeting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President’s report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Graduate Faculty Membership Deadline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Stipend X Recommendation Discussion: </a:t>
            </a:r>
          </a:p>
          <a:p>
            <a:pPr marL="685800" lvl="1" indent="-342900">
              <a:spcBef>
                <a:spcPts val="600"/>
              </a:spcBef>
              <a:buClr>
                <a:srgbClr val="FF0000"/>
              </a:buClr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Proposed Stipend X Rate for this academic year: 4% increase</a:t>
            </a:r>
          </a:p>
          <a:p>
            <a:pPr marL="685800" lvl="1" indent="-342900">
              <a:spcBef>
                <a:spcPts val="600"/>
              </a:spcBef>
              <a:buClr>
                <a:srgbClr val="FF0000"/>
              </a:buClr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2023-2024: 4% increase</a:t>
            </a:r>
          </a:p>
          <a:p>
            <a:pPr marL="685800" lvl="1" indent="-342900">
              <a:spcBef>
                <a:spcPts val="600"/>
              </a:spcBef>
              <a:buClr>
                <a:srgbClr val="FF0000"/>
              </a:buClr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2024-2025: 3% increase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9C35B68-7AC6-984A-56CB-55A28DB320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EA3A177E-BD31-C139-B09C-853A88AD6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839853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EB8FD-66EE-610B-910E-45EBC125C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EACBEE5F-81E2-236E-0174-6315D694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2999651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minutes from Sept. 3</a:t>
            </a:r>
            <a:r>
              <a:rPr lang="en-US" sz="2000" baseline="30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, 2025 meeting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President’s report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Graduate Faculty Membership Deadline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Stipend X Recommendation Discussion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Update on Graduate Education Graduation Deadlines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21C216B-DB64-F444-71AA-183AF9E41A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815F43C7-BF7B-9FD6-445C-980AE078A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4192637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A3E9C-19E2-F228-DB94-AC24E7D7B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5A04606A-6FAF-1B81-7D7A-ED72927FC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2999651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minutes from Sept. 3</a:t>
            </a:r>
            <a:r>
              <a:rPr lang="en-US" sz="2000" baseline="30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, 2025 meeting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President’s report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Graduate Faculty Membership Deadline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Stipend X Recommendation Discussion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Update on Graduate Education Graduation Deadlines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New Business</a:t>
            </a:r>
          </a:p>
          <a:p>
            <a:pPr marL="685800" lvl="1" indent="-342900">
              <a:spcBef>
                <a:spcPts val="600"/>
              </a:spcBef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Before the meeting: Through emails or online form </a:t>
            </a: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  <a:hlinkClick r:id="rId2"/>
              </a:rPr>
              <a:t>New Business Online Form</a:t>
            </a:r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spcBef>
                <a:spcPts val="600"/>
              </a:spcBef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In the meeting: please propose the new business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28DE1BA-F3E3-44D9-F755-AA2718ACBF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254A8AAA-7386-99D2-F8D5-F783D0EF9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984403216"/>
      </p:ext>
    </p:extLst>
  </p:cSld>
  <p:clrMapOvr>
    <a:masterClrMapping/>
  </p:clrMapOvr>
</p:sld>
</file>

<file path=ppt/theme/theme1.xml><?xml version="1.0" encoding="utf-8"?>
<a:theme xmlns:a="http://schemas.openxmlformats.org/drawingml/2006/main" name="Primary Logo">
  <a:themeElements>
    <a:clrScheme name="SandT2018">
      <a:dk1>
        <a:srgbClr val="154734"/>
      </a:dk1>
      <a:lt1>
        <a:srgbClr val="72BF44"/>
      </a:lt1>
      <a:dk2>
        <a:srgbClr val="000000"/>
      </a:dk2>
      <a:lt2>
        <a:srgbClr val="FFFFFF"/>
      </a:lt2>
      <a:accent1>
        <a:srgbClr val="007A33"/>
      </a:accent1>
      <a:accent2>
        <a:srgbClr val="003B49"/>
      </a:accent2>
      <a:accent3>
        <a:srgbClr val="2DCCD3"/>
      </a:accent3>
      <a:accent4>
        <a:srgbClr val="E87722"/>
      </a:accent4>
      <a:accent5>
        <a:srgbClr val="00858A"/>
      </a:accent5>
      <a:accent6>
        <a:srgbClr val="BFD730"/>
      </a:accent6>
      <a:hlink>
        <a:srgbClr val="00858A"/>
      </a:hlink>
      <a:folHlink>
        <a:srgbClr val="63666A"/>
      </a:folHlink>
    </a:clrScheme>
    <a:fontScheme name="S&amp;T Combo">
      <a:majorFont>
        <a:latin typeface="Franklin Gothic Medium"/>
        <a:ea typeface=""/>
        <a:cs typeface=""/>
      </a:majorFont>
      <a:minorFont>
        <a:latin typeface="Tisa Offc Serif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Vegas">
      <a:srgbClr val="CEB888"/>
    </a:custClr>
    <a:custClr name="Silver">
      <a:srgbClr val="B2B4B2"/>
    </a:custClr>
    <a:custClr name="Shuttle">
      <a:srgbClr val="63666A"/>
    </a:custClr>
    <a:custClr name="Petra">
      <a:srgbClr val="ACA199"/>
    </a:custClr>
    <a:custClr name="Pebble">
      <a:srgbClr val="D6D1CA"/>
    </a:custClr>
    <a:custClr name="Orient">
      <a:srgbClr val="005F83"/>
    </a:custClr>
    <a:custClr name="Mist">
      <a:srgbClr val="B1E4E3"/>
    </a:custClr>
    <a:custClr name="Gold">
      <a:srgbClr val="DAAA00"/>
    </a:custClr>
    <a:custClr name="Candle">
      <a:srgbClr val="FED925"/>
    </a:custClr>
    <a:custClr name="Ruby">
      <a:srgbClr val="AB2328"/>
    </a:custClr>
    <a:custClr name="Amethyst">
      <a:srgbClr val="3F3A60"/>
    </a:custClr>
  </a:custClrLst>
  <a:extLst>
    <a:ext uri="{05A4C25C-085E-4340-85A3-A5531E510DB2}">
      <thm15:themeFamily xmlns:thm15="http://schemas.microsoft.com/office/thememl/2012/main" name="SFT-2022" id="{DF38B14D-C4CF-1B4B-8EE7-30410C02774E}" vid="{2C75E003-600E-2A43-9EDE-E0AC60EB25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Vegas">
      <a:srgbClr val="CEB888"/>
    </a:custClr>
    <a:custClr name="Silver">
      <a:srgbClr val="B2B4B2"/>
    </a:custClr>
    <a:custClr name="Shuttle">
      <a:srgbClr val="63666A"/>
    </a:custClr>
    <a:custClr name="Petra">
      <a:srgbClr val="ACA199"/>
    </a:custClr>
    <a:custClr name="Pebble">
      <a:srgbClr val="D6D1CA"/>
    </a:custClr>
    <a:custClr name="Orient">
      <a:srgbClr val="005F83"/>
    </a:custClr>
    <a:custClr name="Mist">
      <a:srgbClr val="B1E4E3"/>
    </a:custClr>
    <a:custClr name="Gold">
      <a:srgbClr val="DAAA00"/>
    </a:custClr>
    <a:custClr name="Candle">
      <a:srgbClr val="FED925"/>
    </a:custClr>
    <a:custClr name="Ruby">
      <a:srgbClr val="AB2328"/>
    </a:custClr>
    <a:custClr name="Amethyst">
      <a:srgbClr val="3F3A60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E32FF1B9F9EB45ADE1B44BCC77B4B1" ma:contentTypeVersion="13" ma:contentTypeDescription="Create a new document." ma:contentTypeScope="" ma:versionID="e444e2d8913ab6fdae28d58522215821">
  <xsd:schema xmlns:xsd="http://www.w3.org/2001/XMLSchema" xmlns:xs="http://www.w3.org/2001/XMLSchema" xmlns:p="http://schemas.microsoft.com/office/2006/metadata/properties" xmlns:ns2="c7ef9049-edd5-4a0e-b433-c93fd1cdf9b7" xmlns:ns3="0763b9ae-01d6-452e-8748-9d775b3feaac" targetNamespace="http://schemas.microsoft.com/office/2006/metadata/properties" ma:root="true" ma:fieldsID="b09f6b7b82430a636d84b85d0eda713a" ns2:_="" ns3:_="">
    <xsd:import namespace="c7ef9049-edd5-4a0e-b433-c93fd1cdf9b7"/>
    <xsd:import namespace="0763b9ae-01d6-452e-8748-9d775b3fea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DepartmentNam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ef9049-edd5-4a0e-b433-c93fd1cdf9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DepartmentName" ma:index="14" nillable="true" ma:displayName="Department Name" ma:format="Dropdown" ma:internalName="DepartmentName">
      <xsd:simpleType>
        <xsd:restriction base="dms:Text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63b9ae-01d6-452e-8748-9d775b3feaa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485a0803-aa94-48cb-8d6a-af6c10e15dca}" ma:internalName="TaxCatchAll" ma:showField="CatchAllData" ma:web="0763b9ae-01d6-452e-8748-9d775b3fea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763b9ae-01d6-452e-8748-9d775b3feaac" xsi:nil="true"/>
    <lcf76f155ced4ddcb4097134ff3c332f xmlns="c7ef9049-edd5-4a0e-b433-c93fd1cdf9b7">
      <Terms xmlns="http://schemas.microsoft.com/office/infopath/2007/PartnerControls"/>
    </lcf76f155ced4ddcb4097134ff3c332f>
    <DepartmentName xmlns="c7ef9049-edd5-4a0e-b433-c93fd1cdf9b7" xsi:nil="true"/>
  </documentManagement>
</p:properties>
</file>

<file path=customXml/itemProps1.xml><?xml version="1.0" encoding="utf-8"?>
<ds:datastoreItem xmlns:ds="http://schemas.openxmlformats.org/officeDocument/2006/customXml" ds:itemID="{AD5E7BE4-73CA-4C49-B7C3-B87B1304F3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5D2C49-9CCB-4DF8-A46C-02E91C455D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ef9049-edd5-4a0e-b433-c93fd1cdf9b7"/>
    <ds:schemaRef ds:uri="0763b9ae-01d6-452e-8748-9d775b3fea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46AEE-D13F-42B6-9957-C1517E2AE48C}">
  <ds:schemaRefs>
    <ds:schemaRef ds:uri="0763b9ae-01d6-452e-8748-9d775b3feaac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c7ef9049-edd5-4a0e-b433-c93fd1cdf9b7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Primary Logo</Template>
  <TotalTime>1506</TotalTime>
  <Words>282</Words>
  <Application>Microsoft Office PowerPoint</Application>
  <PresentationFormat>On-screen Show (16:9)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4" baseType="lpstr">
      <vt:lpstr>.Hiragino Kaku Gothic Interface W3</vt:lpstr>
      <vt:lpstr>Arial</vt:lpstr>
      <vt:lpstr>Calibri</vt:lpstr>
      <vt:lpstr>Courier New</vt:lpstr>
      <vt:lpstr>Franklin Gothic Demi</vt:lpstr>
      <vt:lpstr>Franklin Gothic Medium</vt:lpstr>
      <vt:lpstr>Lucida Grande</vt:lpstr>
      <vt:lpstr>Orgon Slab Medium</vt:lpstr>
      <vt:lpstr>Roboto</vt:lpstr>
      <vt:lpstr>System Font Regular</vt:lpstr>
      <vt:lpstr>Times New Roman</vt:lpstr>
      <vt:lpstr>Tisa Offc Serif Pro</vt:lpstr>
      <vt:lpstr>Wingdings</vt:lpstr>
      <vt:lpstr>Primary Logo</vt:lpstr>
      <vt:lpstr>Graduate Council Meeting</vt:lpstr>
      <vt:lpstr>PowerPoint Presentation</vt:lpstr>
      <vt:lpstr>Agenda</vt:lpstr>
      <vt:lpstr>Agenda</vt:lpstr>
      <vt:lpstr>Agenda</vt:lpstr>
      <vt:lpstr>Agenda</vt:lpstr>
      <vt:lpstr>Agenda</vt:lpstr>
      <vt:lpstr>Agenda</vt:lpstr>
      <vt:lpstr>Agenda</vt:lpstr>
      <vt:lpstr>Agenda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Lijun Jiang (ELE)</dc:creator>
  <cp:lastModifiedBy>Hannah, Jordan</cp:lastModifiedBy>
  <cp:revision>107</cp:revision>
  <dcterms:created xsi:type="dcterms:W3CDTF">2024-12-02T19:53:59Z</dcterms:created>
  <dcterms:modified xsi:type="dcterms:W3CDTF">2025-09-29T15:35:59Z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0x010100D9E32FF1B9F9EB45ADE1B44BCC77B4B1</vt:lpwstr>
  </property>
</Properties>
</file>